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E59E56-FC3A-4A38-ADCF-6794F81ACD83}" type="datetimeFigureOut">
              <a:rPr lang="id-ID" smtClean="0"/>
              <a:t>08/02/2013</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2CFF00-52AD-49C3-9107-1C14E4F41550}" type="slidenum">
              <a:rPr lang="id-ID" smtClean="0"/>
              <a:t>‹#›</a:t>
            </a:fld>
            <a:endParaRPr lang="id-ID"/>
          </a:p>
        </p:txBody>
      </p:sp>
    </p:spTree>
    <p:extLst>
      <p:ext uri="{BB962C8B-B14F-4D97-AF65-F5344CB8AC3E}">
        <p14:creationId xmlns:p14="http://schemas.microsoft.com/office/powerpoint/2010/main" val="409232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AB2CFF00-52AD-49C3-9107-1C14E4F41550}" type="slidenum">
              <a:rPr lang="id-ID" smtClean="0"/>
              <a:t>1</a:t>
            </a:fld>
            <a:endParaRPr lang="id-ID"/>
          </a:p>
        </p:txBody>
      </p:sp>
    </p:spTree>
    <p:extLst>
      <p:ext uri="{BB962C8B-B14F-4D97-AF65-F5344CB8AC3E}">
        <p14:creationId xmlns:p14="http://schemas.microsoft.com/office/powerpoint/2010/main" val="1866899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4710F07-77E4-440D-AB82-4B79BFD5CA00}" type="datetimeFigureOut">
              <a:rPr lang="id-ID" smtClean="0"/>
              <a:t>08/02/2013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710F07-77E4-440D-AB82-4B79BFD5CA00}" type="datetimeFigureOut">
              <a:rPr lang="id-ID" smtClean="0"/>
              <a:t>08/02/2013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710F07-77E4-440D-AB82-4B79BFD5CA00}" type="datetimeFigureOut">
              <a:rPr lang="id-ID" smtClean="0"/>
              <a:t>08/02/2013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710F07-77E4-440D-AB82-4B79BFD5CA00}" type="datetimeFigureOut">
              <a:rPr lang="id-ID" smtClean="0"/>
              <a:t>08/02/2013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34710F07-77E4-440D-AB82-4B79BFD5CA00}" type="datetimeFigureOut">
              <a:rPr lang="id-ID" smtClean="0"/>
              <a:t>08/02/2013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710F07-77E4-440D-AB82-4B79BFD5CA00}" type="datetimeFigureOut">
              <a:rPr lang="id-ID" smtClean="0"/>
              <a:t>08/02/2013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CF1B95C-9531-4406-BFF7-E65E479F4E6D}"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710F07-77E4-440D-AB82-4B79BFD5CA00}" type="datetimeFigureOut">
              <a:rPr lang="id-ID" smtClean="0"/>
              <a:t>08/02/2013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710F07-77E4-440D-AB82-4B79BFD5CA00}" type="datetimeFigureOut">
              <a:rPr lang="id-ID" smtClean="0"/>
              <a:t>08/02/2013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710F07-77E4-440D-AB82-4B79BFD5CA00}" type="datetimeFigureOut">
              <a:rPr lang="id-ID" smtClean="0"/>
              <a:t>08/02/2013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34710F07-77E4-440D-AB82-4B79BFD5CA00}" type="datetimeFigureOut">
              <a:rPr lang="id-ID" smtClean="0"/>
              <a:t>08/02/2013</a:t>
            </a:fld>
            <a:endParaRPr lang="id-ID"/>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9CF1B95C-9531-4406-BFF7-E65E479F4E6D}"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710F07-77E4-440D-AB82-4B79BFD5CA00}" type="datetimeFigureOut">
              <a:rPr lang="id-ID" smtClean="0"/>
              <a:t>08/02/2013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CF1B95C-9531-4406-BFF7-E65E479F4E6D}"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34710F07-77E4-440D-AB82-4B79BFD5CA00}" type="datetimeFigureOut">
              <a:rPr lang="id-ID" smtClean="0"/>
              <a:t>08/02/2013</a:t>
            </a:fld>
            <a:endParaRPr lang="id-ID"/>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id-ID"/>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9CF1B95C-9531-4406-BFF7-E65E479F4E6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profil.merdeka.com/indonesia/d/dahlan-iskan/" TargetMode="External"/><Relationship Id="rId2" Type="http://schemas.openxmlformats.org/officeDocument/2006/relationships/hyperlink" Target="http://profil.merdeka.com/indonesia/j/joko-widod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a:t/>
            </a:r>
            <a:br>
              <a:rPr lang="id-ID" dirty="0"/>
            </a:br>
            <a:r>
              <a:rPr lang="id-ID" b="1" dirty="0"/>
              <a:t>Tujuh konsep monorail yang ditawarkan ke Jokowi</a:t>
            </a:r>
            <a:br>
              <a:rPr lang="id-ID" b="1" dirty="0"/>
            </a:br>
            <a:endParaRPr lang="id-ID" dirty="0"/>
          </a:p>
        </p:txBody>
      </p:sp>
      <p:sp>
        <p:nvSpPr>
          <p:cNvPr id="3" name="Subtitle 2"/>
          <p:cNvSpPr>
            <a:spLocks noGrp="1"/>
          </p:cNvSpPr>
          <p:nvPr>
            <p:ph type="subTitle" idx="1"/>
          </p:nvPr>
        </p:nvSpPr>
        <p:spPr/>
        <p:txBody>
          <a:bodyPr/>
          <a:lstStyle/>
          <a:p>
            <a:r>
              <a:rPr lang="id-ID" dirty="0" smtClean="0"/>
              <a:t>Oleh kelompok 2</a:t>
            </a:r>
            <a:endParaRPr lang="id-ID" dirty="0"/>
          </a:p>
        </p:txBody>
      </p:sp>
    </p:spTree>
    <p:extLst>
      <p:ext uri="{BB962C8B-B14F-4D97-AF65-F5344CB8AC3E}">
        <p14:creationId xmlns:p14="http://schemas.microsoft.com/office/powerpoint/2010/main" val="17104412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28" y="15668"/>
            <a:ext cx="9125272" cy="4997508"/>
          </a:xfrm>
        </p:spPr>
        <p:txBody>
          <a:bodyPr>
            <a:normAutofit fontScale="92500" lnSpcReduction="20000"/>
          </a:bodyPr>
          <a:lstStyle/>
          <a:p>
            <a:r>
              <a:rPr lang="id-ID" dirty="0"/>
              <a:t>Awal bulan lalu, PT Adhi Karya (ADHI) memutuskan untuk tidak bergabung dengan PT Jakarta Monorail yang menggarap rute Semanggi-Casablanca-Kuningan-Semanggi dan Kampung Melayu-Casablanca-Tanah Abang-Roxy. Adhi Karya hanya mau menggarap proyek monorail bersama konsorsium BUMN, bukan dengan perusahaan swasta.</a:t>
            </a:r>
          </a:p>
          <a:p>
            <a:r>
              <a:rPr lang="id-ID" dirty="0"/>
              <a:t>Sebagai langkah lanjutan, Adhi Karya dan konsorsium perusahaan pelat merah lainnya yang beranggotakan PT Telkom Indonesia, PT Industri Kereta Api Persero, PT Len Industri Persero, dan PT Jasa Marga Tbk, justru mengajukan rute monorail lain yakni dari Bekasi Timur ke Cawang, Cibubur-Cawang dan Cawang-Kuningan. Namun, keinginan Adhi Karya tersebut belum mendapat lampu hijau dari Gubernur DKI Jakarta </a:t>
            </a:r>
            <a:r>
              <a:rPr lang="id-ID" dirty="0">
                <a:hlinkClick r:id="rId2"/>
              </a:rPr>
              <a:t>Joko Widodo</a:t>
            </a:r>
            <a:r>
              <a:rPr lang="id-ID" dirty="0"/>
              <a:t> atau yang akrab disapa </a:t>
            </a:r>
            <a:r>
              <a:rPr lang="id-ID" dirty="0">
                <a:hlinkClick r:id="rId2"/>
              </a:rPr>
              <a:t>Jokowi</a:t>
            </a:r>
            <a:r>
              <a:rPr lang="id-ID" dirty="0"/>
              <a:t>.</a:t>
            </a:r>
          </a:p>
          <a:p>
            <a:r>
              <a:rPr lang="id-ID" dirty="0"/>
              <a:t>Adhi Karya dan beberapa direksi perusahaan BUMN pun akhirnya menggelar public hearing terkait rencana pembangunan monorail ini. Di hadapan </a:t>
            </a:r>
            <a:r>
              <a:rPr lang="id-ID" dirty="0">
                <a:hlinkClick r:id="rId2"/>
              </a:rPr>
              <a:t>Jokowi</a:t>
            </a:r>
            <a:r>
              <a:rPr lang="id-ID" dirty="0"/>
              <a:t>, Direktur Adhi Karya Kiswo Darmawan membanggakan konsep monorail yang diusung oleh perusahaan-perusahaan pelat merah.</a:t>
            </a:r>
          </a:p>
          <a:p>
            <a:r>
              <a:rPr lang="id-ID" dirty="0"/>
              <a:t>Sebagai pemegang tongkat komando perusahaan BUMN, </a:t>
            </a:r>
            <a:r>
              <a:rPr lang="id-ID" dirty="0">
                <a:hlinkClick r:id="rId3"/>
              </a:rPr>
              <a:t>Dahlan Iskan</a:t>
            </a:r>
            <a:r>
              <a:rPr lang="id-ID" dirty="0"/>
              <a:t> menyatakan dukungannya dan siap merayu </a:t>
            </a:r>
            <a:r>
              <a:rPr lang="id-ID" dirty="0">
                <a:hlinkClick r:id="rId2"/>
              </a:rPr>
              <a:t>Jokowi</a:t>
            </a:r>
            <a:r>
              <a:rPr lang="id-ID" dirty="0"/>
              <a:t> agar setuju dengan konsep dan proposal yang diajukan oleh Adhi Karya. Dahlan meyakini, keberadaan monorail menjadi solusi mengurai kemacetan ibu kota.</a:t>
            </a:r>
          </a:p>
          <a:p>
            <a:r>
              <a:rPr lang="id-ID" dirty="0"/>
              <a:t>Pembangunan monorail ini dijanjikan tidak akan membebani negara karena tidak akan memakai uang APBN dan APBD. Sementara investasi pembangunan monorail hampir Rp 9 triliun.</a:t>
            </a:r>
          </a:p>
          <a:p>
            <a:r>
              <a:rPr lang="id-ID" dirty="0"/>
              <a:t>Proyek monorail akan dibangun dengan tiga tahap. Tahap pertama, Bekasi Timur-Cawang sepanjang 18,14 kilometer, Cibubur-Cawang dengan panjang 13,73 km, serta Cawang-Kuningan sepanjang 11,69 km. Total investasi tahap pertama diperkirakan mencapai Rp 8 triliun.</a:t>
            </a:r>
          </a:p>
          <a:p>
            <a:r>
              <a:rPr lang="id-ID" dirty="0"/>
              <a:t>Saat pemaparan, Dirut Adhi Karya Kiswo Darmawan memaparkan beberapa konsep dan keunggulan. Berikut konsep yang ditawarkan Adhi Karya ke </a:t>
            </a:r>
            <a:r>
              <a:rPr lang="id-ID" dirty="0">
                <a:hlinkClick r:id="rId2"/>
              </a:rPr>
              <a:t>Jokowi</a:t>
            </a:r>
            <a:r>
              <a:rPr lang="id-ID" dirty="0"/>
              <a:t>.</a:t>
            </a:r>
          </a:p>
          <a:p>
            <a:endParaRPr lang="id-ID" dirty="0"/>
          </a:p>
        </p:txBody>
      </p:sp>
    </p:spTree>
    <p:extLst>
      <p:ext uri="{BB962C8B-B14F-4D97-AF65-F5344CB8AC3E}">
        <p14:creationId xmlns:p14="http://schemas.microsoft.com/office/powerpoint/2010/main" val="320532776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Selesai dalam 2 tahun</a:t>
            </a:r>
            <a:br>
              <a:rPr lang="id-ID" b="1" dirty="0"/>
            </a:br>
            <a:endParaRPr lang="id-ID" dirty="0"/>
          </a:p>
        </p:txBody>
      </p:sp>
      <p:sp>
        <p:nvSpPr>
          <p:cNvPr id="3" name="Content Placeholder 2"/>
          <p:cNvSpPr>
            <a:spLocks noGrp="1"/>
          </p:cNvSpPr>
          <p:nvPr>
            <p:ph idx="1"/>
          </p:nvPr>
        </p:nvSpPr>
        <p:spPr/>
        <p:txBody>
          <a:bodyPr/>
          <a:lstStyle/>
          <a:p>
            <a:endParaRPr lang="id-ID" dirty="0" smtClean="0"/>
          </a:p>
          <a:p>
            <a:endParaRPr lang="id-ID" dirty="0"/>
          </a:p>
          <a:p>
            <a:endParaRPr lang="id-ID" dirty="0" smtClean="0"/>
          </a:p>
          <a:p>
            <a:endParaRPr lang="id-ID" dirty="0"/>
          </a:p>
          <a:p>
            <a:r>
              <a:rPr lang="id-ID" dirty="0" smtClean="0"/>
              <a:t>Adhi </a:t>
            </a:r>
            <a:r>
              <a:rPr lang="id-ID" dirty="0"/>
              <a:t>Karya sebagai pimpinan konsorsium pembangunan monorail BUMN berharap segera mendapat lampu hijau dan mengantongi izin dari Gubernur DKI Jakarta Joko Widodo dalam 1 bulan ke depan. Setelah mengantongi izin, Adhi Karya akan melakukan percobaan selama 6 bulan.</a:t>
            </a:r>
          </a:p>
          <a:p>
            <a:r>
              <a:rPr lang="id-ID" dirty="0"/>
              <a:t>Dirut Adhi Karya Kiswo Darmawan berambisi menyelesaikan mega proyek transportasi massal ini dalam waktu cepat. "Kalau sudah ada izin, dua tahun all area semua bisa dilayani," ucap Kiswo.</a:t>
            </a:r>
          </a:p>
          <a:p>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980728"/>
            <a:ext cx="4968552" cy="1440160"/>
          </a:xfrm>
          <a:prstGeom prst="rect">
            <a:avLst/>
          </a:prstGeom>
        </p:spPr>
      </p:pic>
    </p:spTree>
    <p:extLst>
      <p:ext uri="{BB962C8B-B14F-4D97-AF65-F5344CB8AC3E}">
        <p14:creationId xmlns:p14="http://schemas.microsoft.com/office/powerpoint/2010/main" val="292188082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30.000 penumpang sekali angkut</a:t>
            </a:r>
            <a:br>
              <a:rPr lang="id-ID" b="1" dirty="0"/>
            </a:br>
            <a:endParaRPr lang="id-ID" dirty="0"/>
          </a:p>
        </p:txBody>
      </p:sp>
      <p:sp>
        <p:nvSpPr>
          <p:cNvPr id="3" name="Content Placeholder 2"/>
          <p:cNvSpPr>
            <a:spLocks noGrp="1"/>
          </p:cNvSpPr>
          <p:nvPr>
            <p:ph idx="1"/>
          </p:nvPr>
        </p:nvSpPr>
        <p:spPr/>
        <p:txBody>
          <a:bodyPr/>
          <a:lstStyle/>
          <a:p>
            <a:endParaRPr lang="id-ID" dirty="0" smtClean="0"/>
          </a:p>
          <a:p>
            <a:endParaRPr lang="id-ID" dirty="0"/>
          </a:p>
          <a:p>
            <a:endParaRPr lang="id-ID" dirty="0" smtClean="0"/>
          </a:p>
          <a:p>
            <a:endParaRPr lang="id-ID" dirty="0"/>
          </a:p>
          <a:p>
            <a:r>
              <a:rPr lang="id-ID" dirty="0" smtClean="0"/>
              <a:t>Di </a:t>
            </a:r>
            <a:r>
              <a:rPr lang="id-ID" dirty="0"/>
              <a:t>depan Gubernur DKI Jakarta Jokowi, Adhi Karya membanggakan beberapa keunggulan monorail yang diusungnya. Salah satu keunggulannya adalah daya angkut yang sangat besar. Direktur Utama Adhi Karya Kiswo Darmawan menyebutkan, monorail tersebut bisa mengangkut 30.000 penumpang.</a:t>
            </a:r>
          </a:p>
          <a:p>
            <a:r>
              <a:rPr lang="id-ID" dirty="0"/>
              <a:t>Dengan kapasitas tersebut, maka bisa mengurangi penggunaan mobil pribadi di jalan raya. "Sekali angkut bisa 30.000 orang. Satu rangkaian monorail dari Bekasi Timur 6 gerbong, satu rangkaian dari Cibubur 4 gerbong," jelas Kiswo.</a:t>
            </a:r>
          </a:p>
          <a:p>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908720"/>
            <a:ext cx="3888432" cy="1491630"/>
          </a:xfrm>
          <a:prstGeom prst="rect">
            <a:avLst/>
          </a:prstGeom>
        </p:spPr>
      </p:pic>
    </p:spTree>
    <p:extLst>
      <p:ext uri="{BB962C8B-B14F-4D97-AF65-F5344CB8AC3E}">
        <p14:creationId xmlns:p14="http://schemas.microsoft.com/office/powerpoint/2010/main" val="19329604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Hemat BBM Rp 5 miliar/hari</a:t>
            </a:r>
            <a:br>
              <a:rPr lang="id-ID" b="1" dirty="0"/>
            </a:br>
            <a:endParaRPr lang="id-ID" dirty="0"/>
          </a:p>
        </p:txBody>
      </p:sp>
      <p:sp>
        <p:nvSpPr>
          <p:cNvPr id="3" name="Content Placeholder 2"/>
          <p:cNvSpPr>
            <a:spLocks noGrp="1"/>
          </p:cNvSpPr>
          <p:nvPr>
            <p:ph idx="1"/>
          </p:nvPr>
        </p:nvSpPr>
        <p:spPr/>
        <p:txBody>
          <a:bodyPr/>
          <a:lstStyle/>
          <a:p>
            <a:endParaRPr lang="id-ID" dirty="0" smtClean="0"/>
          </a:p>
          <a:p>
            <a:endParaRPr lang="id-ID" dirty="0"/>
          </a:p>
          <a:p>
            <a:endParaRPr lang="id-ID" dirty="0" smtClean="0"/>
          </a:p>
          <a:p>
            <a:endParaRPr lang="id-ID" dirty="0"/>
          </a:p>
          <a:p>
            <a:endParaRPr lang="id-ID" dirty="0" smtClean="0"/>
          </a:p>
          <a:p>
            <a:r>
              <a:rPr lang="id-ID" dirty="0" smtClean="0"/>
              <a:t>Dengan </a:t>
            </a:r>
            <a:r>
              <a:rPr lang="id-ID" dirty="0"/>
              <a:t>kapasitas penumpang yang besar, Adhi karya yakin kehadiran monorail bisa mengurangi penggunaan mobil pribadi. Dengan berkurangnya penggunaan mobil pribadi, otomatis akan mengurangi penggunaan BBM hingga 573.000 liter per hari.</a:t>
            </a:r>
          </a:p>
          <a:p>
            <a:r>
              <a:rPr lang="id-ID" dirty="0"/>
              <a:t>"Bisa hemat BBM sebanyak 573.000 liter sehari atau setara Rp 5 miliar sehari atau Rp 1,5 triliun dalam setahun," papar Kiswo.</a:t>
            </a:r>
          </a:p>
          <a:p>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1052736"/>
            <a:ext cx="4176464" cy="1851670"/>
          </a:xfrm>
          <a:prstGeom prst="rect">
            <a:avLst/>
          </a:prstGeom>
        </p:spPr>
      </p:pic>
    </p:spTree>
    <p:extLst>
      <p:ext uri="{BB962C8B-B14F-4D97-AF65-F5344CB8AC3E}">
        <p14:creationId xmlns:p14="http://schemas.microsoft.com/office/powerpoint/2010/main" val="21683862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Waktu tempuh</a:t>
            </a:r>
            <a:br>
              <a:rPr lang="id-ID" b="1" dirty="0"/>
            </a:br>
            <a:endParaRPr lang="id-ID" dirty="0"/>
          </a:p>
        </p:txBody>
      </p:sp>
      <p:sp>
        <p:nvSpPr>
          <p:cNvPr id="3" name="Content Placeholder 2"/>
          <p:cNvSpPr>
            <a:spLocks noGrp="1"/>
          </p:cNvSpPr>
          <p:nvPr>
            <p:ph idx="1"/>
          </p:nvPr>
        </p:nvSpPr>
        <p:spPr/>
        <p:txBody>
          <a:bodyPr/>
          <a:lstStyle/>
          <a:p>
            <a:r>
              <a:rPr lang="id-ID" dirty="0"/>
              <a:t>Keunggulan lain yang dibanggakan oleh Adhi Karya di hadapan Jokowi adalah waktu tempuh monorail. Dirut Adhi Karya Kiswo Darmawan menuturkan, dengan menggunakan monorail, jarak tempuh dari Bekasi Timur menuju Cawang hanya sekitar 24 menit.</a:t>
            </a:r>
          </a:p>
          <a:p>
            <a:r>
              <a:rPr lang="id-ID" dirty="0"/>
              <a:t>Sedangkan dari Cibubur menuju Cawang sekitar 18 menit dan dari Cawang ke Kuningan hanya 15 menit. Dengan menawarkan waktu perjalanan yang singkat, diharapkan masyarakat memilih monorail ketimbang kendaraan pribadi sebagai alat transportasi.</a:t>
            </a:r>
          </a:p>
          <a:p>
            <a:endParaRPr lang="id-ID" dirty="0"/>
          </a:p>
        </p:txBody>
      </p:sp>
    </p:spTree>
    <p:extLst>
      <p:ext uri="{BB962C8B-B14F-4D97-AF65-F5344CB8AC3E}">
        <p14:creationId xmlns:p14="http://schemas.microsoft.com/office/powerpoint/2010/main" val="184177974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Harga tiket di atas Rp 10.000</a:t>
            </a:r>
            <a:br>
              <a:rPr lang="sv-SE" b="1" dirty="0"/>
            </a:br>
            <a:endParaRPr lang="id-ID" dirty="0"/>
          </a:p>
        </p:txBody>
      </p:sp>
      <p:sp>
        <p:nvSpPr>
          <p:cNvPr id="3" name="Content Placeholder 2"/>
          <p:cNvSpPr>
            <a:spLocks noGrp="1"/>
          </p:cNvSpPr>
          <p:nvPr>
            <p:ph idx="1"/>
          </p:nvPr>
        </p:nvSpPr>
        <p:spPr/>
        <p:txBody>
          <a:bodyPr/>
          <a:lstStyle/>
          <a:p>
            <a:r>
              <a:rPr lang="id-ID" dirty="0"/>
              <a:t>Adhi Karya tengah melakukan survei kepada masyarakat mengenai daya beli masyarakat terkait monorail. Sasaran pengguna jasa monorail adalah masyarakat kalangan menengah ke atas.</a:t>
            </a:r>
          </a:p>
          <a:p>
            <a:r>
              <a:rPr lang="id-ID" dirty="0"/>
              <a:t>Meski baru perhitungan kasar, Adhi Karya sudah menyampaikan kisaran harga tiket yang ditawarkan. Tarif yang ditetapkan ini juga merupakan tarif yang tanpa harus menggunakan subsidi pemerintah. Adapun tarif tersebut adalah:</a:t>
            </a:r>
          </a:p>
          <a:p>
            <a:r>
              <a:rPr lang="id-ID" dirty="0"/>
              <a:t>Bekasi Timur-Cawang Rp 15.000</a:t>
            </a:r>
          </a:p>
          <a:p>
            <a:r>
              <a:rPr lang="id-ID" dirty="0"/>
              <a:t>Cibubur-Cawang Rp 15.000</a:t>
            </a:r>
          </a:p>
          <a:p>
            <a:r>
              <a:rPr lang="id-ID" dirty="0"/>
              <a:t>Cawang-Kuningan Rp 10.000</a:t>
            </a:r>
          </a:p>
          <a:p>
            <a:r>
              <a:rPr lang="id-ID" dirty="0"/>
              <a:t>"Ini untuk menengah, tarifnya sudah sangat ekonomis bagi pengguna mobil skala menengah," ucap Dirut Adhi Karya Kiswo Darmawan.</a:t>
            </a:r>
          </a:p>
          <a:p>
            <a:endParaRPr lang="id-ID" dirty="0"/>
          </a:p>
        </p:txBody>
      </p:sp>
    </p:spTree>
    <p:extLst>
      <p:ext uri="{BB962C8B-B14F-4D97-AF65-F5344CB8AC3E}">
        <p14:creationId xmlns:p14="http://schemas.microsoft.com/office/powerpoint/2010/main" val="185841637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Bukan saingan transjakarta</a:t>
            </a:r>
            <a:br>
              <a:rPr lang="id-ID" b="1" dirty="0"/>
            </a:br>
            <a:endParaRPr lang="id-ID" dirty="0"/>
          </a:p>
        </p:txBody>
      </p:sp>
      <p:sp>
        <p:nvSpPr>
          <p:cNvPr id="3" name="Content Placeholder 2"/>
          <p:cNvSpPr>
            <a:spLocks noGrp="1"/>
          </p:cNvSpPr>
          <p:nvPr>
            <p:ph idx="1"/>
          </p:nvPr>
        </p:nvSpPr>
        <p:spPr/>
        <p:txBody>
          <a:bodyPr/>
          <a:lstStyle/>
          <a:p>
            <a:r>
              <a:rPr lang="id-ID" dirty="0"/>
              <a:t>Rencana pembangunan monorail oleh konsorsium perusahaan-perusahaan BUMN membidik masyarakat golongan kelas menengah.</a:t>
            </a:r>
          </a:p>
          <a:p>
            <a:r>
              <a:rPr lang="id-ID" dirty="0"/>
              <a:t>Dirut Adhi Karya Kiswo Darmawan menegaskan, keberadaan monorail akan mengalihkan masyarakat yang biasanya menggunakan mobil, beralih menggunakan transportasi massal.</a:t>
            </a:r>
          </a:p>
          <a:p>
            <a:r>
              <a:rPr lang="id-ID" dirty="0"/>
              <a:t>Kiswo juga menegaskan bahwa monorail bukanlah saingan transportasi massal lainnya, semisal transjakarta yang juga berada di bawah pengawasan Pemda DKI Jakarta. Justru kehadiran monorail akan berintegrasi dengan transjakarta.</a:t>
            </a:r>
          </a:p>
          <a:p>
            <a:r>
              <a:rPr lang="id-ID" dirty="0"/>
              <a:t>"Ini juga agar tidak ada kompetisi dengan busway miliknya Gubernur (Jokowi)," janji Kiswo di hadapan Jokowi.</a:t>
            </a:r>
          </a:p>
          <a:p>
            <a:endParaRPr lang="id-ID" dirty="0"/>
          </a:p>
        </p:txBody>
      </p:sp>
    </p:spTree>
    <p:extLst>
      <p:ext uri="{BB962C8B-B14F-4D97-AF65-F5344CB8AC3E}">
        <p14:creationId xmlns:p14="http://schemas.microsoft.com/office/powerpoint/2010/main" val="388894366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Tidak cari untung </a:t>
            </a:r>
            <a:r>
              <a:rPr lang="id-ID" b="1" dirty="0" smtClean="0"/>
              <a:t>banyak</a:t>
            </a:r>
            <a:r>
              <a:rPr lang="id-ID" b="1" dirty="0"/>
              <a:t/>
            </a:r>
            <a:br>
              <a:rPr lang="id-ID" b="1" dirty="0"/>
            </a:br>
            <a:endParaRPr lang="id-ID" dirty="0"/>
          </a:p>
        </p:txBody>
      </p:sp>
      <p:sp>
        <p:nvSpPr>
          <p:cNvPr id="3" name="Content Placeholder 2"/>
          <p:cNvSpPr>
            <a:spLocks noGrp="1"/>
          </p:cNvSpPr>
          <p:nvPr>
            <p:ph idx="1"/>
          </p:nvPr>
        </p:nvSpPr>
        <p:spPr/>
        <p:txBody>
          <a:bodyPr/>
          <a:lstStyle/>
          <a:p>
            <a:r>
              <a:rPr lang="id-ID" dirty="0"/>
              <a:t>Menteri BUMN Dahlan Iskan mendukung rencana konsorsium BUMN yang dipimpin Adhi Karya untuk membangun monorail. Dahlan berpesan agar Adhi Karya tidak mencari untung banyak karena proyek ini untuk kelancaran transportasi Jakarta.</a:t>
            </a:r>
          </a:p>
          <a:p>
            <a:r>
              <a:rPr lang="id-ID" dirty="0"/>
              <a:t>"Anggap saja ini pengabdian atau penebusan dosa Adhi Karya. Tidak usah komersial dan tidak sangat menguntungkan yang penting Jakarta terbantu," ucap Dahlan.</a:t>
            </a:r>
          </a:p>
          <a:p>
            <a:endParaRPr lang="id-ID" dirty="0"/>
          </a:p>
        </p:txBody>
      </p:sp>
    </p:spTree>
    <p:extLst>
      <p:ext uri="{BB962C8B-B14F-4D97-AF65-F5344CB8AC3E}">
        <p14:creationId xmlns:p14="http://schemas.microsoft.com/office/powerpoint/2010/main" val="327548578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32</TotalTime>
  <Words>834</Words>
  <Application>Microsoft Office PowerPoint</Application>
  <PresentationFormat>On-screen Show (4:3)</PresentationFormat>
  <Paragraphs>50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Angles</vt:lpstr>
      <vt:lpstr> Tujuh konsep monorail yang ditawarkan ke Jokowi </vt:lpstr>
      <vt:lpstr>PowerPoint Presentation</vt:lpstr>
      <vt:lpstr>Selesai dalam 2 tahun </vt:lpstr>
      <vt:lpstr>30.000 penumpang sekali angkut </vt:lpstr>
      <vt:lpstr>Hemat BBM Rp 5 miliar/hari </vt:lpstr>
      <vt:lpstr>Waktu tempuh </vt:lpstr>
      <vt:lpstr>Harga tiket di atas Rp 10.000 </vt:lpstr>
      <vt:lpstr>Bukan saingan transjakarta </vt:lpstr>
      <vt:lpstr>Tidak cari untung banyak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Tujuh konsep monorail yang ditawarkan ke Jokowi</dc:title>
  <dc:creator>user</dc:creator>
  <cp:lastModifiedBy>user</cp:lastModifiedBy>
  <cp:revision>3</cp:revision>
  <dcterms:created xsi:type="dcterms:W3CDTF">2013-02-08T08:37:22Z</dcterms:created>
  <dcterms:modified xsi:type="dcterms:W3CDTF">2013-02-08T09:09:34Z</dcterms:modified>
</cp:coreProperties>
</file>